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3165" autoAdjust="0"/>
  </p:normalViewPr>
  <p:slideViewPr>
    <p:cSldViewPr snapToGrid="0">
      <p:cViewPr>
        <p:scale>
          <a:sx n="33" d="100"/>
          <a:sy n="33" d="100"/>
        </p:scale>
        <p:origin x="2862" y="155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33" Type="http://schemas.openxmlformats.org/officeDocument/2006/relationships/slideLayout" Target="../slideLayouts/slideLayout7.xml"/><Relationship Id="rId34" Type="http://schemas.openxmlformats.org/officeDocument/2006/relationships/notesSlide" Target="../notesSlides/notesSlide1.xml"/><Relationship Id="rId35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стадион, трава, футбол, строительство&#10;&#10;Автоматически созданное описание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573933" y="270329"/>
            <a:ext cx="8200416" cy="6149926"/>
          </a:xfrm>
          <a:prstGeom prst="roundRect">
            <a:avLst>
              <a:gd name="adj" fmla="val 17179"/>
            </a:avLst>
          </a:prstGeom>
          <a:solidFill>
            <a:schemeClr val="lt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419043" y="3400834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6350093" y="3400834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Овал 15"/>
          <p:cNvSpPr/>
          <p:nvPr/>
        </p:nvSpPr>
        <p:spPr>
          <a:xfrm>
            <a:off x="2419043" y="4904975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Овал 18"/>
          <p:cNvSpPr/>
          <p:nvPr/>
        </p:nvSpPr>
        <p:spPr>
          <a:xfrm>
            <a:off x="6383264" y="4904975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Овал 19"/>
          <p:cNvSpPr/>
          <p:nvPr/>
        </p:nvSpPr>
        <p:spPr>
          <a:xfrm>
            <a:off x="4089447" y="5096046"/>
            <a:ext cx="956176" cy="956176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Группа 32"/>
          <p:cNvGrpSpPr/>
          <p:nvPr/>
        </p:nvGrpSpPr>
        <p:grpSpPr>
          <a:xfrm>
            <a:off x="4886669" y="3793758"/>
            <a:ext cx="3284726" cy="1108398"/>
            <a:chOff x="4886669" y="3793758"/>
            <a:chExt cx="3284726" cy="1108398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3" name="Рисунок 22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50635">
              <a:off x="6017291" y="3635415"/>
              <a:ext cx="1108398" cy="1425083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4886669" y="2237944"/>
            <a:ext cx="3284726" cy="1221692"/>
            <a:chOff x="4886669" y="2237944"/>
            <a:chExt cx="3284726" cy="1221692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5" name="Рисунок 24" descr="Изображение выглядит как фрукт, еда, Натуральные продукты, производить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4570" y="2237944"/>
              <a:ext cx="1628923" cy="1221692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964907" y="3793201"/>
            <a:ext cx="3284726" cy="1027454"/>
            <a:chOff x="964907" y="3793201"/>
            <a:chExt cx="3284726" cy="1027454"/>
          </a:xfrm>
        </p:grpSpPr>
        <p:sp>
          <p:nvSpPr>
            <p:cNvPr id="17" name="Прямоугольник: скругленные углы 16"/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7" name="Рисунок 26" descr="Изображение выглядит как фрукт, яблоко, Натуральные продукты, крас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992" y="3793201"/>
              <a:ext cx="1015938" cy="1015938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964907" y="2196440"/>
            <a:ext cx="3284726" cy="1138315"/>
            <a:chOff x="964907" y="2196440"/>
            <a:chExt cx="3284726" cy="1138315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9" name="Рисунок 28" descr="Изображение выглядит как овощи, тыква, Тыква, Калебаса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5819" y="2196440"/>
              <a:ext cx="1110284" cy="1110284"/>
            </a:xfrm>
            <a:prstGeom prst="rect">
              <a:avLst/>
            </a:prstGeom>
          </p:spPr>
        </p:pic>
      </p:grpSp>
      <p:sp>
        <p:nvSpPr>
          <p:cNvPr id="2" name="Прямоугольник: скругленные углы 1"/>
          <p:cNvSpPr/>
          <p:nvPr/>
        </p:nvSpPr>
        <p:spPr>
          <a:xfrm>
            <a:off x="964907" y="233324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" name="Прямоугольник: скругленные углы 2"/>
          <p:cNvSpPr/>
          <p:nvPr/>
        </p:nvSpPr>
        <p:spPr>
          <a:xfrm>
            <a:off x="4894034" y="233841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973499" y="383654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4878077" y="384296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2650961" y="505105"/>
            <a:ext cx="3920530" cy="1977598"/>
            <a:chOff x="2650961" y="505105"/>
            <a:chExt cx="3920530" cy="1977598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Назви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улюблений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овоч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кролика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24" name="Рисунок 23" descr="Изображение выглядит как кролик, Кролики и зайцы, млекопитающее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2631" y="1179256"/>
              <a:ext cx="1303447" cy="1303447"/>
            </a:xfrm>
            <a:prstGeom prst="rect">
              <a:avLst/>
            </a:prstGeom>
          </p:spPr>
        </p:pic>
      </p:grpSp>
      <p:sp>
        <p:nvSpPr>
          <p:cNvPr id="22" name="Прямоугольник: скругленные углы 21"/>
          <p:cNvSpPr/>
          <p:nvPr/>
        </p:nvSpPr>
        <p:spPr>
          <a:xfrm>
            <a:off x="971574" y="2345904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3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28" name="Прямоугольник: скругленные углы 27"/>
          <p:cNvSpPr/>
          <p:nvPr/>
        </p:nvSpPr>
        <p:spPr>
          <a:xfrm>
            <a:off x="4893336" y="2345904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5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4" name="Прямоугольник: скругленные углы 33"/>
          <p:cNvSpPr/>
          <p:nvPr/>
        </p:nvSpPr>
        <p:spPr>
          <a:xfrm>
            <a:off x="971574" y="3831804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4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5" name="Прямоугольник: скругленные углы 34"/>
          <p:cNvSpPr/>
          <p:nvPr/>
        </p:nvSpPr>
        <p:spPr>
          <a:xfrm>
            <a:off x="4893336" y="3831804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2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6" name="Прямоугольник: скругленные углы 35"/>
          <p:cNvSpPr/>
          <p:nvPr/>
        </p:nvSpPr>
        <p:spPr>
          <a:xfrm>
            <a:off x="969634" y="233324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7" name="Прямоугольник: скругленные углы 36"/>
          <p:cNvSpPr/>
          <p:nvPr/>
        </p:nvSpPr>
        <p:spPr>
          <a:xfrm>
            <a:off x="968401" y="382666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8" name="Прямоугольник: скругленные углы 37"/>
          <p:cNvSpPr/>
          <p:nvPr/>
        </p:nvSpPr>
        <p:spPr>
          <a:xfrm>
            <a:off x="4890164" y="382666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4897216" y="235103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55" name="Группа 154"/>
          <p:cNvGrpSpPr/>
          <p:nvPr/>
        </p:nvGrpSpPr>
        <p:grpSpPr>
          <a:xfrm>
            <a:off x="2556559" y="500885"/>
            <a:ext cx="3920530" cy="2049377"/>
            <a:chOff x="-13745363" y="4191481"/>
            <a:chExt cx="3920530" cy="2049377"/>
          </a:xfrm>
        </p:grpSpPr>
        <p:pic>
          <p:nvPicPr>
            <p:cNvPr id="151" name="Рисунок 150" descr="Изображение выглядит как Натуральные продукты, производить, фрукт, Цельные продукты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459196" y="4780415"/>
              <a:ext cx="1460443" cy="1460443"/>
            </a:xfrm>
            <a:prstGeom prst="rect">
              <a:avLst/>
            </a:prstGeom>
          </p:spPr>
        </p:pic>
        <p:sp>
          <p:nvSpPr>
            <p:cNvPr id="153" name="Прямоугольник: скругленные углы 152"/>
            <p:cNvSpPr/>
            <p:nvPr/>
          </p:nvSpPr>
          <p:spPr>
            <a:xfrm>
              <a:off x="-13745363" y="4191481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Скільки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звуків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у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слові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2592703" y="512326"/>
            <a:ext cx="3959573" cy="1860612"/>
            <a:chOff x="2611918" y="505105"/>
            <a:chExt cx="3959573" cy="1860612"/>
          </a:xfrm>
        </p:grpSpPr>
        <p:sp>
          <p:nvSpPr>
            <p:cNvPr id="44" name="Прямоугольник: скругленные углы 43"/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Вибери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зайвий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предмет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45" name="Рисунок 44" descr="Изображение выглядит как груша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7486" y="1170434"/>
              <a:ext cx="1083922" cy="1083922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фрукт, яблоко, Натуральные продукты, крас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1918" y="1204355"/>
              <a:ext cx="1015938" cy="1015938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фрукт, еда, Натуральные продукты, производить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3953" y="1351104"/>
              <a:ext cx="1352817" cy="1014613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1776">
              <a:off x="5734597" y="1200107"/>
              <a:ext cx="806398" cy="1036798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968402" y="2325068"/>
            <a:ext cx="3284726" cy="1015938"/>
            <a:chOff x="964907" y="2340348"/>
            <a:chExt cx="3284726" cy="1015938"/>
          </a:xfrm>
        </p:grpSpPr>
        <p:sp>
          <p:nvSpPr>
            <p:cNvPr id="50" name="Прямоугольник: скругленные углы 49"/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1" name="Рисунок 50" descr="Изображение выглядит как фрукт, яблоко, Натуральные продукты, крас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011" y="2340348"/>
              <a:ext cx="1015938" cy="1015938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4890164" y="2329488"/>
            <a:ext cx="3284726" cy="1060346"/>
            <a:chOff x="4886669" y="2344768"/>
            <a:chExt cx="3284726" cy="1060346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4" name="Рисунок 53" descr="Изображение выглядит как фрукт, еда, Натуральные продукты, производить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5082" y="2390501"/>
              <a:ext cx="1352817" cy="1014613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4890164" y="3752587"/>
            <a:ext cx="3284726" cy="1103789"/>
            <a:chOff x="4886669" y="3767867"/>
            <a:chExt cx="3284726" cy="1103789"/>
          </a:xfrm>
        </p:grpSpPr>
        <p:sp>
          <p:nvSpPr>
            <p:cNvPr id="56" name="Прямоугольник: скругленные углы 55"/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7" name="Рисунок 56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38914">
              <a:off x="6021892" y="3610183"/>
              <a:ext cx="1103789" cy="1419158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968402" y="3814853"/>
            <a:ext cx="3284726" cy="1032682"/>
            <a:chOff x="964907" y="3830133"/>
            <a:chExt cx="3284726" cy="1032682"/>
          </a:xfrm>
        </p:grpSpPr>
        <p:sp>
          <p:nvSpPr>
            <p:cNvPr id="59" name="Прямоугольник: скругленные углы 58"/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60" name="Рисунок 59" descr="Изображение выглядит как груша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205" y="3830133"/>
              <a:ext cx="1032682" cy="1032682"/>
            </a:xfrm>
            <a:prstGeom prst="rect">
              <a:avLst/>
            </a:prstGeom>
          </p:spPr>
        </p:pic>
      </p:grpSp>
      <p:sp>
        <p:nvSpPr>
          <p:cNvPr id="61" name="Прямоугольник: скругленные углы 60"/>
          <p:cNvSpPr/>
          <p:nvPr/>
        </p:nvSpPr>
        <p:spPr>
          <a:xfrm>
            <a:off x="961925" y="233577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2" name="Прямоугольник: скругленные углы 61"/>
          <p:cNvSpPr/>
          <p:nvPr/>
        </p:nvSpPr>
        <p:spPr>
          <a:xfrm>
            <a:off x="4891982" y="234304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3" name="Прямоугольник: скругленные углы 62"/>
          <p:cNvSpPr/>
          <p:nvPr/>
        </p:nvSpPr>
        <p:spPr>
          <a:xfrm>
            <a:off x="4882694" y="382465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4" name="Прямоугольник: скругленные углы 63"/>
          <p:cNvSpPr/>
          <p:nvPr/>
        </p:nvSpPr>
        <p:spPr>
          <a:xfrm>
            <a:off x="961674" y="381904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69626" y="493583"/>
            <a:ext cx="4213095" cy="1852903"/>
            <a:chOff x="2454751" y="505105"/>
            <a:chExt cx="4213095" cy="1852903"/>
          </a:xfrm>
        </p:grpSpPr>
        <p:sp>
          <p:nvSpPr>
            <p:cNvPr id="66" name="Прямоугольник: скругленные углы 65"/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Знайди</a:t>
              </a:r>
              <a:r>
                <a:rPr lang="ru-RU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слово, в </a:t>
              </a:r>
              <a:r>
                <a:rPr lang="ru-RU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якому</a:t>
              </a:r>
              <a:r>
                <a:rPr lang="ru-RU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звук Р </a:t>
              </a:r>
              <a:r>
                <a:rPr lang="ru-RU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знаходиться</a:t>
              </a:r>
              <a:r>
                <a:rPr lang="ru-RU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в </a:t>
              </a:r>
              <a:r>
                <a:rPr lang="ru-RU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середині</a:t>
              </a:r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231" y="1122393"/>
              <a:ext cx="1235615" cy="1235615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млекопитающее, Кошачьи, кот, рысь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1840" y="1204355"/>
              <a:ext cx="1060349" cy="1060349"/>
            </a:xfrm>
            <a:prstGeom prst="rect">
              <a:avLst/>
            </a:prstGeom>
          </p:spPr>
        </p:pic>
        <p:pic>
          <p:nvPicPr>
            <p:cNvPr id="69" name="Рисунок 68" descr="Изображение выглядит как аксессуар, корона, королевские драгоценности, украшенный драгоценностями головной убор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2041" y="1252780"/>
              <a:ext cx="1060349" cy="1043562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транспорт, космический корабль, ракет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751" y="1186908"/>
              <a:ext cx="1171100" cy="1171100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972820" y="2333245"/>
            <a:ext cx="3284726" cy="1032147"/>
            <a:chOff x="964907" y="2344768"/>
            <a:chExt cx="3284726" cy="1032147"/>
          </a:xfrm>
        </p:grpSpPr>
        <p:sp>
          <p:nvSpPr>
            <p:cNvPr id="72" name="Прямоугольник: скругленные углы 71"/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3" name="Рисунок 72" descr="Изображение выглядит как транспорт, космический корабль, ракет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995" y="2347545"/>
              <a:ext cx="1029370" cy="1029370"/>
            </a:xfrm>
            <a:prstGeom prst="rect">
              <a:avLst/>
            </a:prstGeom>
          </p:spPr>
        </p:pic>
      </p:grpSp>
      <p:grpSp>
        <p:nvGrpSpPr>
          <p:cNvPr id="74" name="Группа 73"/>
          <p:cNvGrpSpPr/>
          <p:nvPr/>
        </p:nvGrpSpPr>
        <p:grpSpPr>
          <a:xfrm>
            <a:off x="972820" y="3790943"/>
            <a:ext cx="3284726" cy="1060349"/>
            <a:chOff x="964907" y="3802466"/>
            <a:chExt cx="3284726" cy="1060349"/>
          </a:xfrm>
        </p:grpSpPr>
        <p:sp>
          <p:nvSpPr>
            <p:cNvPr id="75" name="Прямоугольник: скругленные углы 74"/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6" name="Рисунок 75" descr="Изображение выглядит как млекопитающее, Кошачьи, кот, рысь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995" y="3802466"/>
              <a:ext cx="1060349" cy="1060349"/>
            </a:xfrm>
            <a:prstGeom prst="rect">
              <a:avLst/>
            </a:prstGeom>
          </p:spPr>
        </p:pic>
      </p:grpSp>
      <p:grpSp>
        <p:nvGrpSpPr>
          <p:cNvPr id="77" name="Группа 76"/>
          <p:cNvGrpSpPr/>
          <p:nvPr/>
        </p:nvGrpSpPr>
        <p:grpSpPr>
          <a:xfrm>
            <a:off x="4894582" y="2320617"/>
            <a:ext cx="3284726" cy="1043562"/>
            <a:chOff x="4886669" y="2332140"/>
            <a:chExt cx="3284726" cy="1043562"/>
          </a:xfrm>
        </p:grpSpPr>
        <p:sp>
          <p:nvSpPr>
            <p:cNvPr id="78" name="Прямоугольник: скругленные углы 77"/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9" name="Рисунок 78" descr="Изображение выглядит как аксессуар, корона, королевские драгоценности, украшенный драгоценностями головной убор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7931" y="2332140"/>
              <a:ext cx="1060349" cy="1043562"/>
            </a:xfrm>
            <a:prstGeom prst="rect">
              <a:avLst/>
            </a:prstGeom>
          </p:spPr>
        </p:pic>
      </p:grpSp>
      <p:grpSp>
        <p:nvGrpSpPr>
          <p:cNvPr id="80" name="Группа 79"/>
          <p:cNvGrpSpPr/>
          <p:nvPr/>
        </p:nvGrpSpPr>
        <p:grpSpPr>
          <a:xfrm>
            <a:off x="4894582" y="3660843"/>
            <a:ext cx="3284726" cy="1235615"/>
            <a:chOff x="4886669" y="3672366"/>
            <a:chExt cx="3284726" cy="1235615"/>
          </a:xfrm>
        </p:grpSpPr>
        <p:sp>
          <p:nvSpPr>
            <p:cNvPr id="81" name="Прямоугольник: скругленные углы 80"/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691" y="3672366"/>
              <a:ext cx="1235615" cy="1235615"/>
            </a:xfrm>
            <a:prstGeom prst="rect">
              <a:avLst/>
            </a:prstGeom>
          </p:spPr>
        </p:pic>
      </p:grpSp>
      <p:sp>
        <p:nvSpPr>
          <p:cNvPr id="83" name="Прямоугольник: скругленные углы 82"/>
          <p:cNvSpPr/>
          <p:nvPr/>
        </p:nvSpPr>
        <p:spPr>
          <a:xfrm>
            <a:off x="4901544" y="232294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4" name="Прямоугольник: скругленные углы 83"/>
          <p:cNvSpPr/>
          <p:nvPr/>
        </p:nvSpPr>
        <p:spPr>
          <a:xfrm>
            <a:off x="986409" y="233324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5" name="Прямоугольник: скругленные углы 84"/>
          <p:cNvSpPr/>
          <p:nvPr/>
        </p:nvSpPr>
        <p:spPr>
          <a:xfrm>
            <a:off x="976500" y="382612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6" name="Прямоугольник: скругленные углы 85"/>
          <p:cNvSpPr/>
          <p:nvPr/>
        </p:nvSpPr>
        <p:spPr>
          <a:xfrm>
            <a:off x="4898262" y="381914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7" name="Прямоугольник: скругленные углы 86"/>
          <p:cNvSpPr/>
          <p:nvPr/>
        </p:nvSpPr>
        <p:spPr>
          <a:xfrm>
            <a:off x="981492" y="2335382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3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8" name="Прямоугольник: скругленные углы 87"/>
          <p:cNvSpPr/>
          <p:nvPr/>
        </p:nvSpPr>
        <p:spPr>
          <a:xfrm>
            <a:off x="4903254" y="2335382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4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9" name="Прямоугольник: скругленные углы 88"/>
          <p:cNvSpPr/>
          <p:nvPr/>
        </p:nvSpPr>
        <p:spPr>
          <a:xfrm>
            <a:off x="981492" y="3821282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1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0" name="Прямоугольник: скругленные углы 89"/>
          <p:cNvSpPr/>
          <p:nvPr/>
        </p:nvSpPr>
        <p:spPr>
          <a:xfrm>
            <a:off x="4903254" y="3821282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2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1" name="Прямоугольник: скругленные углы 90"/>
          <p:cNvSpPr/>
          <p:nvPr/>
        </p:nvSpPr>
        <p:spPr>
          <a:xfrm>
            <a:off x="978428" y="2340023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2" name="Прямоугольник: скругленные углы 91"/>
          <p:cNvSpPr/>
          <p:nvPr/>
        </p:nvSpPr>
        <p:spPr>
          <a:xfrm>
            <a:off x="4907551" y="234735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3" name="Прямоугольник: скругленные углы 92"/>
          <p:cNvSpPr/>
          <p:nvPr/>
        </p:nvSpPr>
        <p:spPr>
          <a:xfrm>
            <a:off x="4903254" y="382128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4" name="Прямоугольник: скругленные углы 93"/>
          <p:cNvSpPr/>
          <p:nvPr/>
        </p:nvSpPr>
        <p:spPr>
          <a:xfrm>
            <a:off x="982724" y="381013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2668778" y="495719"/>
            <a:ext cx="3920530" cy="1945451"/>
            <a:chOff x="2650961" y="505105"/>
            <a:chExt cx="3920530" cy="1945451"/>
          </a:xfrm>
        </p:grpSpPr>
        <p:sp>
          <p:nvSpPr>
            <p:cNvPr id="96" name="Прямоугольник: скругленные углы 95"/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Скільки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складів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у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слові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97" name="Рисунок 96" descr="Изображение выглядит как тигр, большая кошка, Бенгальский тигр, Амурский тигр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8334" y="1215218"/>
              <a:ext cx="1235338" cy="1235338"/>
            </a:xfrm>
            <a:prstGeom prst="rect">
              <a:avLst/>
            </a:prstGeom>
          </p:spPr>
        </p:pic>
      </p:grpSp>
      <p:grpSp>
        <p:nvGrpSpPr>
          <p:cNvPr id="98" name="Группа 97"/>
          <p:cNvGrpSpPr/>
          <p:nvPr/>
        </p:nvGrpSpPr>
        <p:grpSpPr>
          <a:xfrm>
            <a:off x="2664015" y="491245"/>
            <a:ext cx="3920530" cy="1299045"/>
            <a:chOff x="2650961" y="505105"/>
            <a:chExt cx="3920530" cy="1299045"/>
          </a:xfrm>
        </p:grpSpPr>
        <p:sp>
          <p:nvSpPr>
            <p:cNvPr id="99" name="Прямоугольник: скругленные углы 98"/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Підбери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слово за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змістом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938772" y="1342485"/>
              <a:ext cx="34884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/>
                <a:t>Ир, </a:t>
              </a:r>
              <a:r>
                <a:rPr lang="ru-RU" sz="2400" dirty="0" err="1"/>
                <a:t>ир</a:t>
              </a:r>
              <a:r>
                <a:rPr lang="ru-RU" sz="2400" dirty="0"/>
                <a:t>, </a:t>
              </a:r>
              <a:r>
                <a:rPr lang="ru-RU" sz="2400" dirty="0" err="1"/>
                <a:t>ир</a:t>
              </a:r>
              <a:r>
                <a:rPr lang="ru-RU" sz="2400" dirty="0"/>
                <a:t>— </a:t>
              </a:r>
              <a:r>
                <a:rPr lang="ru-RU" sz="2400" dirty="0" err="1"/>
                <a:t>миші</a:t>
              </a:r>
              <a:r>
                <a:rPr lang="ru-RU" sz="2400" dirty="0"/>
                <a:t> </a:t>
              </a:r>
              <a:r>
                <a:rPr lang="ru-RU" sz="2400" dirty="0" err="1"/>
                <a:t>з’їли</a:t>
              </a:r>
              <a:r>
                <a:rPr lang="ru-RU" sz="2400" dirty="0"/>
                <a:t>….</a:t>
              </a:r>
              <a:endParaRPr lang="en-US" sz="2400" dirty="0"/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4899723" y="2327896"/>
            <a:ext cx="3284726" cy="1000676"/>
            <a:chOff x="4886669" y="2344768"/>
            <a:chExt cx="3284726" cy="1000676"/>
          </a:xfrm>
        </p:grpSpPr>
        <p:sp>
          <p:nvSpPr>
            <p:cNvPr id="105" name="Прямоугольник: скругленные углы 104"/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06" name="Рисунок 105" descr="Изображение выглядит как фрукт, Натуральные продукты, ананас, Ананас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363299"/>
              <a:ext cx="952500" cy="982145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977961" y="3791041"/>
            <a:ext cx="3284726" cy="1035495"/>
            <a:chOff x="964907" y="3807913"/>
            <a:chExt cx="3284726" cy="1035495"/>
          </a:xfrm>
        </p:grpSpPr>
        <p:sp>
          <p:nvSpPr>
            <p:cNvPr id="108" name="Прямоугольник: скругленные углы 107"/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09" name="Рисунок 108" descr="Изображение выглядит как банан, фрукт, Плантан, Банан С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432" y="3807913"/>
              <a:ext cx="1024449" cy="1035495"/>
            </a:xfrm>
            <a:prstGeom prst="rect">
              <a:avLst/>
            </a:prstGeom>
          </p:spPr>
        </p:pic>
      </p:grpSp>
      <p:grpSp>
        <p:nvGrpSpPr>
          <p:cNvPr id="110" name="Группа 109"/>
          <p:cNvGrpSpPr/>
          <p:nvPr/>
        </p:nvGrpSpPr>
        <p:grpSpPr>
          <a:xfrm>
            <a:off x="977961" y="2327896"/>
            <a:ext cx="3284726" cy="989987"/>
            <a:chOff x="964907" y="2344768"/>
            <a:chExt cx="3284726" cy="989987"/>
          </a:xfrm>
        </p:grpSpPr>
        <p:sp>
          <p:nvSpPr>
            <p:cNvPr id="111" name="Прямоугольник: скругленные углы 110"/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12" name="Рисунок 111" descr="Изображение выглядит как фрукт, цитрусовые, Натуральные продукты, Померанец&#10;&#10;Автоматически созданное описание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839" y="2406939"/>
              <a:ext cx="822861" cy="858771"/>
            </a:xfrm>
            <a:prstGeom prst="rect">
              <a:avLst/>
            </a:prstGeom>
          </p:spPr>
        </p:pic>
      </p:grpSp>
      <p:sp>
        <p:nvSpPr>
          <p:cNvPr id="113" name="Прямоугольник: скругленные углы 112"/>
          <p:cNvSpPr/>
          <p:nvPr/>
        </p:nvSpPr>
        <p:spPr>
          <a:xfrm>
            <a:off x="977960" y="382499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4" name="Прямоугольник: скругленные углы 113"/>
          <p:cNvSpPr/>
          <p:nvPr/>
        </p:nvSpPr>
        <p:spPr>
          <a:xfrm>
            <a:off x="4903603" y="232747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5" name="Прямоугольник: скругленные углы 114"/>
          <p:cNvSpPr/>
          <p:nvPr/>
        </p:nvSpPr>
        <p:spPr>
          <a:xfrm>
            <a:off x="977961" y="233090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61" name="Группа 160"/>
          <p:cNvGrpSpPr/>
          <p:nvPr/>
        </p:nvGrpSpPr>
        <p:grpSpPr>
          <a:xfrm>
            <a:off x="4903603" y="3824995"/>
            <a:ext cx="3284726" cy="989987"/>
            <a:chOff x="20215956" y="6469473"/>
            <a:chExt cx="3284726" cy="989987"/>
          </a:xfrm>
        </p:grpSpPr>
        <p:sp>
          <p:nvSpPr>
            <p:cNvPr id="159" name="Прямоугольник: скругленные углы 158"/>
            <p:cNvSpPr/>
            <p:nvPr/>
          </p:nvSpPr>
          <p:spPr>
            <a:xfrm>
              <a:off x="20215956" y="6469473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57" name="Рисунок 156" descr="Изображение выглядит как желтый, окарина&#10;&#10;Автоматически созданное описание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95115" y="6585052"/>
              <a:ext cx="1326407" cy="758828"/>
            </a:xfrm>
            <a:prstGeom prst="rect">
              <a:avLst/>
            </a:prstGeom>
          </p:spPr>
        </p:pic>
      </p:grpSp>
      <p:sp>
        <p:nvSpPr>
          <p:cNvPr id="116" name="Прямоугольник: скругленные углы 115"/>
          <p:cNvSpPr/>
          <p:nvPr/>
        </p:nvSpPr>
        <p:spPr>
          <a:xfrm>
            <a:off x="4903603" y="382499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17" name="Группа 116"/>
          <p:cNvGrpSpPr/>
          <p:nvPr/>
        </p:nvGrpSpPr>
        <p:grpSpPr>
          <a:xfrm>
            <a:off x="975690" y="3825972"/>
            <a:ext cx="3284726" cy="989987"/>
            <a:chOff x="964907" y="3830668"/>
            <a:chExt cx="3284726" cy="989987"/>
          </a:xfrm>
        </p:grpSpPr>
        <p:sp>
          <p:nvSpPr>
            <p:cNvPr id="118" name="Прямоугольник: скругленные углы 117"/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19" name="Рисунок 118" descr="Изображение выглядит как транспорт, кран, Строительное оборудова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2042" y="3861608"/>
              <a:ext cx="931875" cy="931875"/>
            </a:xfrm>
            <a:prstGeom prst="rect">
              <a:avLst/>
            </a:prstGeom>
          </p:spPr>
        </p:pic>
      </p:grpSp>
      <p:grpSp>
        <p:nvGrpSpPr>
          <p:cNvPr id="120" name="Группа 119"/>
          <p:cNvGrpSpPr/>
          <p:nvPr/>
        </p:nvGrpSpPr>
        <p:grpSpPr>
          <a:xfrm>
            <a:off x="2661745" y="500486"/>
            <a:ext cx="3925709" cy="1838666"/>
            <a:chOff x="2650961" y="505105"/>
            <a:chExt cx="3925709" cy="1838666"/>
          </a:xfrm>
        </p:grpSpPr>
        <p:grpSp>
          <p:nvGrpSpPr>
            <p:cNvPr id="121" name="Группа 120"/>
            <p:cNvGrpSpPr/>
            <p:nvPr/>
          </p:nvGrpSpPr>
          <p:grpSpPr>
            <a:xfrm>
              <a:off x="2650961" y="505105"/>
              <a:ext cx="3920530" cy="1682802"/>
              <a:chOff x="2650961" y="505105"/>
              <a:chExt cx="3920530" cy="1682802"/>
            </a:xfrm>
          </p:grpSpPr>
          <p:sp>
            <p:nvSpPr>
              <p:cNvPr id="125" name="Прямоугольник: скругленные углы 124"/>
              <p:cNvSpPr/>
              <p:nvPr/>
            </p:nvSpPr>
            <p:spPr>
              <a:xfrm>
                <a:off x="2650961" y="505105"/>
                <a:ext cx="3920530" cy="699250"/>
              </a:xfrm>
              <a:prstGeom prst="roundRect">
                <a:avLst>
                  <a:gd name="adj" fmla="val 17179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Склади слово за першими літерами картинок</a:t>
                </a:r>
                <a:endParaRPr lang="en-US" altLang="en-US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26" name="Рисунок 125" descr="Изображение выглядит как крупный рогатый скот, Молочная корова, скот, бык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0095" y="1257735"/>
                <a:ext cx="956177" cy="930172"/>
              </a:xfrm>
              <a:prstGeom prst="rect">
                <a:avLst/>
              </a:prstGeom>
            </p:spPr>
          </p:pic>
        </p:grpSp>
        <p:pic>
          <p:nvPicPr>
            <p:cNvPr id="123" name="Рисунок 122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8510" y="1175516"/>
              <a:ext cx="1168255" cy="1168255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ножницы, инструмент&#10;&#10;Автоматически созданное описание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1587" y="1300293"/>
              <a:ext cx="815083" cy="845056"/>
            </a:xfrm>
            <a:prstGeom prst="rect">
              <a:avLst/>
            </a:prstGeom>
          </p:spPr>
        </p:pic>
      </p:grpSp>
      <p:grpSp>
        <p:nvGrpSpPr>
          <p:cNvPr id="127" name="Группа 126"/>
          <p:cNvGrpSpPr/>
          <p:nvPr/>
        </p:nvGrpSpPr>
        <p:grpSpPr>
          <a:xfrm>
            <a:off x="975690" y="2340072"/>
            <a:ext cx="3284726" cy="1036367"/>
            <a:chOff x="964907" y="2344768"/>
            <a:chExt cx="3284726" cy="1036367"/>
          </a:xfrm>
        </p:grpSpPr>
        <p:sp>
          <p:nvSpPr>
            <p:cNvPr id="128" name="Прямоугольник: скругленные углы 127"/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29" name="Рисунок 128" descr="Изображение выглядит как фрукт, еда, Натуральные продукты, производить&#10;&#10;Автоматически созданное описание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8332" y="2362729"/>
              <a:ext cx="1357875" cy="1018406"/>
            </a:xfrm>
            <a:prstGeom prst="rect">
              <a:avLst/>
            </a:prstGeom>
          </p:spPr>
        </p:pic>
      </p:grpSp>
      <p:grpSp>
        <p:nvGrpSpPr>
          <p:cNvPr id="130" name="Группа 129"/>
          <p:cNvGrpSpPr/>
          <p:nvPr/>
        </p:nvGrpSpPr>
        <p:grpSpPr>
          <a:xfrm>
            <a:off x="4897452" y="2340072"/>
            <a:ext cx="3284726" cy="989987"/>
            <a:chOff x="4886669" y="2344768"/>
            <a:chExt cx="3284726" cy="989987"/>
          </a:xfrm>
        </p:grpSpPr>
        <p:sp>
          <p:nvSpPr>
            <p:cNvPr id="131" name="Прямоугольник: скругленные углы 130"/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32" name="Рисунок 131" descr="Изображение выглядит как графическая вставка, краб, мультфильм, ляг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4271" y="2353452"/>
              <a:ext cx="1114439" cy="906662"/>
            </a:xfrm>
            <a:prstGeom prst="rect">
              <a:avLst/>
            </a:prstGeom>
          </p:spPr>
        </p:pic>
      </p:grpSp>
      <p:grpSp>
        <p:nvGrpSpPr>
          <p:cNvPr id="133" name="Группа 132"/>
          <p:cNvGrpSpPr/>
          <p:nvPr/>
        </p:nvGrpSpPr>
        <p:grpSpPr>
          <a:xfrm>
            <a:off x="4897452" y="3793180"/>
            <a:ext cx="3284726" cy="1043562"/>
            <a:chOff x="4886669" y="3797876"/>
            <a:chExt cx="3284726" cy="1043562"/>
          </a:xfrm>
        </p:grpSpPr>
        <p:sp>
          <p:nvSpPr>
            <p:cNvPr id="134" name="Прямоугольник: скругленные углы 133"/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35" name="Рисунок 134" descr="Изображение выглядит как аксессуар, корона, королевские драгоценности, украшенный драгоценностями головной убор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1317" y="3797876"/>
              <a:ext cx="1060349" cy="1043562"/>
            </a:xfrm>
            <a:prstGeom prst="rect">
              <a:avLst/>
            </a:prstGeom>
          </p:spPr>
        </p:pic>
      </p:grpSp>
      <p:sp>
        <p:nvSpPr>
          <p:cNvPr id="136" name="Прямоугольник: скругленные углы 135"/>
          <p:cNvSpPr/>
          <p:nvPr/>
        </p:nvSpPr>
        <p:spPr>
          <a:xfrm>
            <a:off x="4897216" y="233841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37" name="Прямоугольник: скругленные углы 136"/>
          <p:cNvSpPr/>
          <p:nvPr/>
        </p:nvSpPr>
        <p:spPr>
          <a:xfrm>
            <a:off x="975690" y="233855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38" name="Прямоугольник: скругленные углы 137"/>
          <p:cNvSpPr/>
          <p:nvPr/>
        </p:nvSpPr>
        <p:spPr>
          <a:xfrm>
            <a:off x="975690" y="382793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39" name="Прямоугольник: скругленные углы 138"/>
          <p:cNvSpPr/>
          <p:nvPr/>
        </p:nvSpPr>
        <p:spPr>
          <a:xfrm>
            <a:off x="4906741" y="382604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pic>
        <p:nvPicPr>
          <p:cNvPr id="163" name="Рисунок 162" descr="Изображение выглядит как рыба, Биология океана, Организм, Плавник&#10;&#10;Автоматически созданное описание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098" y="1252945"/>
            <a:ext cx="935376" cy="935376"/>
          </a:xfrm>
          <a:prstGeom prst="rect">
            <a:avLst/>
          </a:prstGeom>
        </p:spPr>
      </p:pic>
      <p:sp>
        <p:nvSpPr>
          <p:cNvPr id="140" name="Прямоугольник: скругленные углы 139"/>
          <p:cNvSpPr/>
          <p:nvPr/>
        </p:nvSpPr>
        <p:spPr>
          <a:xfrm>
            <a:off x="986409" y="2339640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ДРОВА</a:t>
            </a:r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1" name="Прямоугольник: скругленные углы 140"/>
          <p:cNvSpPr/>
          <p:nvPr/>
        </p:nvSpPr>
        <p:spPr>
          <a:xfrm>
            <a:off x="4908171" y="2339640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ТРАВИНКА</a:t>
            </a:r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2" name="Прямоугольник: скругленные углы 141"/>
          <p:cNvSpPr/>
          <p:nvPr/>
        </p:nvSpPr>
        <p:spPr>
          <a:xfrm>
            <a:off x="986409" y="3825540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КВІТИ</a:t>
            </a:r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3" name="Прямоугольник: скругленные углы 142"/>
          <p:cNvSpPr/>
          <p:nvPr/>
        </p:nvSpPr>
        <p:spPr>
          <a:xfrm>
            <a:off x="4908171" y="3825540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КРОПИВА</a:t>
            </a:r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4" name="Прямоугольник: скругленные углы 143"/>
          <p:cNvSpPr/>
          <p:nvPr/>
        </p:nvSpPr>
        <p:spPr>
          <a:xfrm>
            <a:off x="986409" y="382553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5" name="Прямоугольник: скругленные углы 144"/>
          <p:cNvSpPr/>
          <p:nvPr/>
        </p:nvSpPr>
        <p:spPr>
          <a:xfrm>
            <a:off x="4908171" y="233964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6" name="Прямоугольник: скругленные углы 145"/>
          <p:cNvSpPr/>
          <p:nvPr/>
        </p:nvSpPr>
        <p:spPr>
          <a:xfrm>
            <a:off x="986409" y="233964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7" name="Прямоугольник: скругленные углы 146"/>
          <p:cNvSpPr/>
          <p:nvPr/>
        </p:nvSpPr>
        <p:spPr>
          <a:xfrm>
            <a:off x="4908171" y="382553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48" name="Группа 147"/>
          <p:cNvGrpSpPr/>
          <p:nvPr/>
        </p:nvGrpSpPr>
        <p:grpSpPr>
          <a:xfrm>
            <a:off x="2650873" y="512259"/>
            <a:ext cx="3920530" cy="2119837"/>
            <a:chOff x="2784311" y="1247420"/>
            <a:chExt cx="3920530" cy="2119837"/>
          </a:xfrm>
        </p:grpSpPr>
        <p:sp>
          <p:nvSpPr>
            <p:cNvPr id="149" name="Прямоугольник: скругленные углы 148"/>
            <p:cNvSpPr/>
            <p:nvPr/>
          </p:nvSpPr>
          <p:spPr>
            <a:xfrm>
              <a:off x="2784311" y="1247420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Підбери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риму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до слова трава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50" name="Рисунок 149" descr="Изображение выглядит как растение, цветок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7160" y="1870112"/>
              <a:ext cx="1497145" cy="1497145"/>
            </a:xfrm>
            <a:prstGeom prst="rect">
              <a:avLst/>
            </a:prstGeom>
          </p:spPr>
        </p:pic>
      </p:grp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001" y="2854743"/>
            <a:ext cx="5342785" cy="5438192"/>
          </a:xfrm>
          <a:prstGeom prst="rect">
            <a:avLst/>
          </a:prstGeom>
        </p:spPr>
      </p:pic>
      <p:pic>
        <p:nvPicPr>
          <p:cNvPr id="337" name="Picture 336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893349" y="3581923"/>
            <a:ext cx="2705100" cy="2914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22" grpId="0" animBg="1"/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61" grpId="0" animBg="1"/>
      <p:bldP spid="62" grpId="0" animBg="1"/>
      <p:bldP spid="63" grpId="0" animBg="1"/>
      <p:bldP spid="64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113" grpId="0" animBg="1"/>
      <p:bldP spid="114" grpId="0" animBg="1"/>
      <p:bldP spid="115" grpId="0" animBg="1"/>
      <p:bldP spid="116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35FB09-9081-4B88-B222-DA0D4682B94E}"/>
</file>

<file path=customXml/itemProps2.xml><?xml version="1.0" encoding="utf-8"?>
<ds:datastoreItem xmlns:ds="http://schemas.openxmlformats.org/officeDocument/2006/customXml" ds:itemID="{E4923489-A2D1-410D-A41A-AD6F8904815B}"/>
</file>

<file path=customXml/itemProps3.xml><?xml version="1.0" encoding="utf-8"?>
<ds:datastoreItem xmlns:ds="http://schemas.openxmlformats.org/officeDocument/2006/customXml" ds:itemID="{26F5E604-0143-4D61-A6A1-A067938A2E2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</Words>
  <Application>WPS Presentation</Application>
  <PresentationFormat>Широкоэкранный</PresentationFormat>
  <Paragraphs>42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3" baseType="lpstr">
      <vt:lpstr>Arial</vt:lpstr>
      <vt:lpstr>SimSun</vt:lpstr>
      <vt:lpstr>Wingdings</vt:lpstr>
      <vt:lpstr>Arial Black</vt:lpstr>
      <vt:lpstr>Yu Gothic UI Light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26</cp:revision>
  <dcterms:created xsi:type="dcterms:W3CDTF">2024-05-03T09:09:00Z</dcterms:created>
  <dcterms:modified xsi:type="dcterms:W3CDTF">2025-02-26T14:54:54Z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E2ED49275FD74CEAA0EE08A209A48594_12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