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D5861-37CF-42E7-8EFF-554E4FB37971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47D6F-67B5-4219-9463-EF86EDCF9C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94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5D04C-5FFE-49E3-A6E0-E85D5BC28554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25535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42D00-4B2E-43F8-B9A3-0E61B249B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2B4D8-514F-4E32-AC21-B08DE7EC4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EFAC586-69AC-41BE-A821-377C8216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897BFB-B860-4254-B0BA-DEAEC863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1D904A-E44D-455A-B747-8EE1EFB9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066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DB8DF-9989-43C3-A6F7-C94A622C7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0560A0-9D07-468E-976A-3D9BDF984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9E35EF-03B4-49E6-B327-8377D85C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3ACF4A-5307-44DF-8298-1CCC3C71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D4A715-1DBB-41D4-8693-92CC4B0F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58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07B963B-C85B-42DB-BD24-1AAEABA1D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97FD59-E27B-4462-83A8-8C0C2666C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B98E6C-508F-4068-8350-BEFBFFA5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0E202-1933-4B94-B19F-D8B54078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1905D0-D17C-472E-97DB-561A7616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08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E5045-7A3E-4139-A5E3-B221DB2C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6A7DE5-3A25-434B-AEE6-606EB2D5E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A5C737-6C80-4D4F-9C89-55E8B99D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F8640B-C5C4-4F24-A16B-2B29BE7C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264E28-5A96-4FE3-A788-EA03CFBA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57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F7A86-4CE1-42A2-8519-1F587A4D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6FEECDE-B8AD-4168-B4F3-30C8DD3CD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7380C-38DA-4CCF-83BF-CC1C581E3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02218D-F4BF-4029-A52D-2D476424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902ECE-2CC4-4633-8397-B62CC633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32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0596-68CA-4E70-9946-B4D3C29F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9A2079-9459-4981-A044-32EAE648D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5414FE1-D22A-4B79-A771-82514C1BA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542F838-B414-4572-9FA2-BD4366E4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47553D-173B-4612-8665-E4975BDF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CFBAD9-8E0E-4E47-8525-83CD0D59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85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1A7CB-AC12-436D-9796-C92B6355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F84621-B590-40F1-B1D4-B9FF417B8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9147A2-325E-4107-91D5-AC131DE8E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C4622C1-F624-4FA4-8655-C16075B2E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AB07E32-0FD2-4C57-8044-3FF09592C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C481F67-DFA9-4AAE-9AA5-BBECFFD5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21209F5-3F07-46C5-B8B5-DE58CF38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8B0AF45-CB2A-4D2A-A3A5-9108B3E6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68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84DD6-5970-4F5A-95F4-52A793A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7848DD7-36DB-4DFF-85B8-C8D2AC7E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47180D2-7EFA-4C6A-96FE-6F34B8FB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162B253-DADF-45E8-BEE2-AA9B3B7E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39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AC6BEAE-5132-4BA0-BEC1-91AA9848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158D503-F7EA-4108-AC72-A6193BC7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1B91E60-3E2C-484D-A545-3853012F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09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63956-DE7E-481A-B201-61009B81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9E6359-7284-4CFE-B41D-608EF9DC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6FA8880-C403-498F-AB7D-D7AD35166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546898A-F20D-4CBF-B0DE-021489D1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37BFF2-72FD-42D4-B783-ECDC0E59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F7AB7B-20FE-4241-B1D5-BD9CA84F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71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2FDA7-6C5B-4AC8-9D51-8BE920BB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02147A-9D47-4AF3-A6D3-42657B280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76685-CEE4-4D96-801B-1CF17E86E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62DD82-325A-4225-A786-0E2F8B1A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7453056-A130-4BB4-AF71-A5FFF11A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58D0B3-F01D-4FA8-B577-F7B1B97C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8401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635CDCA-4EAE-46CA-AFB1-76695F80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CAB6C7-CF6D-4ECB-A44C-5767634E8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D0C992-EE43-4907-8371-0945D2D14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339682-7CE5-4900-81ED-636E0222E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8C6005-A6F8-4E55-A9DB-A0E444B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57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20E2A44-BDF4-4071-94AD-6A6AB462E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004"/>
            <a:ext cx="12192000" cy="6852975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E01C62F-14F5-ADD6-ADF4-6AB019BEAE47}"/>
              </a:ext>
            </a:extLst>
          </p:cNvPr>
          <p:cNvSpPr/>
          <p:nvPr/>
        </p:nvSpPr>
        <p:spPr>
          <a:xfrm>
            <a:off x="3182988" y="119883"/>
            <a:ext cx="7453209" cy="6539530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21A14A2-4927-3ED1-3140-C7872DA2ACBC}"/>
              </a:ext>
            </a:extLst>
          </p:cNvPr>
          <p:cNvSpPr/>
          <p:nvPr/>
        </p:nvSpPr>
        <p:spPr>
          <a:xfrm rot="5400000">
            <a:off x="8562575" y="2853747"/>
            <a:ext cx="5517784" cy="114917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8B926AF-EB86-E8A3-52B3-C908D2483219}"/>
              </a:ext>
            </a:extLst>
          </p:cNvPr>
          <p:cNvSpPr/>
          <p:nvPr/>
        </p:nvSpPr>
        <p:spPr>
          <a:xfrm>
            <a:off x="10821211" y="511649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A6A8898-BE71-3990-623D-7C79B58A1B59}"/>
              </a:ext>
            </a:extLst>
          </p:cNvPr>
          <p:cNvSpPr/>
          <p:nvPr/>
        </p:nvSpPr>
        <p:spPr>
          <a:xfrm>
            <a:off x="10806527" y="4039330"/>
            <a:ext cx="999181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5BDC0E-A754-EF5C-FE6B-13B888CBA11B}"/>
              </a:ext>
            </a:extLst>
          </p:cNvPr>
          <p:cNvSpPr/>
          <p:nvPr/>
        </p:nvSpPr>
        <p:spPr>
          <a:xfrm>
            <a:off x="10804142" y="2984288"/>
            <a:ext cx="983888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7DFDD72-977D-3595-C946-9DF8EEFD370C}"/>
              </a:ext>
            </a:extLst>
          </p:cNvPr>
          <p:cNvSpPr/>
          <p:nvPr/>
        </p:nvSpPr>
        <p:spPr>
          <a:xfrm>
            <a:off x="10841456" y="191355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72BD757-38D6-3406-B7EF-0A51EEE89A88}"/>
              </a:ext>
            </a:extLst>
          </p:cNvPr>
          <p:cNvSpPr/>
          <p:nvPr/>
        </p:nvSpPr>
        <p:spPr>
          <a:xfrm>
            <a:off x="10812998" y="849574"/>
            <a:ext cx="1017196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A4A913-DC1F-3017-EC47-7D70BFDE97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r="8220"/>
          <a:stretch/>
        </p:blipFill>
        <p:spPr>
          <a:xfrm>
            <a:off x="11042036" y="5050371"/>
            <a:ext cx="861861" cy="1031429"/>
          </a:xfrm>
          <a:prstGeom prst="rect">
            <a:avLst/>
          </a:prstGeom>
        </p:spPr>
      </p:pic>
      <p:pic>
        <p:nvPicPr>
          <p:cNvPr id="12" name="Picture 38">
            <a:extLst>
              <a:ext uri="{FF2B5EF4-FFF2-40B4-BE49-F238E27FC236}">
                <a16:creationId xmlns:a16="http://schemas.microsoft.com/office/drawing/2014/main" id="{83DB5E84-27D0-9969-E80B-FCAADFCF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56128" y="3190602"/>
            <a:ext cx="814055" cy="62722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28D2B9-4D84-75D9-D667-F97BF329F1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8960" y="4217163"/>
            <a:ext cx="711992" cy="711992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24DF13-0E1D-3667-695C-95E1B324AB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" b="1189"/>
          <a:stretch/>
        </p:blipFill>
        <p:spPr>
          <a:xfrm rot="1771939">
            <a:off x="3295473" y="2344965"/>
            <a:ext cx="1551845" cy="152581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EE800B5-0351-A7A5-C82C-87802D2DA7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" b="107"/>
          <a:stretch/>
        </p:blipFill>
        <p:spPr>
          <a:xfrm rot="20536756">
            <a:off x="4748297" y="4775863"/>
            <a:ext cx="2118801" cy="189711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2FF8A69-EE44-A23A-79FB-4680BC9EFA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r="2569"/>
          <a:stretch/>
        </p:blipFill>
        <p:spPr>
          <a:xfrm>
            <a:off x="7140137" y="648807"/>
            <a:ext cx="1743193" cy="161464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109AA5B-2B3C-2B6D-D0B7-BDF0C3E4A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 r="1456"/>
          <a:stretch/>
        </p:blipFill>
        <p:spPr>
          <a:xfrm rot="3231136">
            <a:off x="8168435" y="2633331"/>
            <a:ext cx="1505264" cy="141970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0087DD0-6AB6-6D63-AB49-1244D2D127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8" b="6588"/>
          <a:stretch/>
        </p:blipFill>
        <p:spPr>
          <a:xfrm rot="19101745">
            <a:off x="8039754" y="5253685"/>
            <a:ext cx="1329801" cy="11491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B6139F-1454-B0C3-9FEB-92ED87795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9035" y="462000"/>
            <a:ext cx="1440887" cy="1440887"/>
          </a:xfrm>
          <a:prstGeom prst="rect">
            <a:avLst/>
          </a:prstGeom>
          <a:effectLst/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021607-BD7F-ACB2-784D-1BF6E8EBA9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5347" y="4977234"/>
            <a:ext cx="1440887" cy="1440887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0933A6B-136D-30B4-4772-031E7F4C4B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1196" y="1047460"/>
            <a:ext cx="1440887" cy="1440887"/>
          </a:xfrm>
          <a:prstGeom prst="rect">
            <a:avLst/>
          </a:prstGeom>
          <a:effectLst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0180AD8-3DD3-8931-9AA1-4A2FB0561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5860" y="4398204"/>
            <a:ext cx="983959" cy="983959"/>
          </a:xfrm>
          <a:prstGeom prst="rect">
            <a:avLst/>
          </a:prstGeom>
          <a:effectLst/>
        </p:spPr>
      </p:pic>
      <p:pic>
        <p:nvPicPr>
          <p:cNvPr id="26" name="Picture 38">
            <a:extLst>
              <a:ext uri="{FF2B5EF4-FFF2-40B4-BE49-F238E27FC236}">
                <a16:creationId xmlns:a16="http://schemas.microsoft.com/office/drawing/2014/main" id="{DDDAEED7-4769-E5C4-DADE-53CEC3D06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6632" y="1646690"/>
            <a:ext cx="1579907" cy="121730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8">
            <a:extLst>
              <a:ext uri="{FF2B5EF4-FFF2-40B4-BE49-F238E27FC236}">
                <a16:creationId xmlns:a16="http://schemas.microsoft.com/office/drawing/2014/main" id="{252F81C0-B03F-9559-2595-9F3BA8E89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30424" y="4048685"/>
            <a:ext cx="1108160" cy="8538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8">
            <a:extLst>
              <a:ext uri="{FF2B5EF4-FFF2-40B4-BE49-F238E27FC236}">
                <a16:creationId xmlns:a16="http://schemas.microsoft.com/office/drawing/2014/main" id="{6B2D6889-EFC6-8E50-C365-AD8549B7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55598" y="2355629"/>
            <a:ext cx="1121992" cy="8644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DF2A728-18DD-E8BC-8D3A-3CDE0812F8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6125" y="3353271"/>
            <a:ext cx="1529084" cy="1529084"/>
          </a:xfrm>
          <a:prstGeom prst="rect">
            <a:avLst/>
          </a:prstGeom>
          <a:effectLst/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45522A8-74FA-6FB3-0BD9-F2FFD3C17F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2652" y="339593"/>
            <a:ext cx="1284647" cy="1284647"/>
          </a:xfrm>
          <a:prstGeom prst="rect">
            <a:avLst/>
          </a:prstGeom>
          <a:effectLst/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4870755-B12F-83B4-01A6-AC9F861BB2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9641" y="807929"/>
            <a:ext cx="1784624" cy="1784624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DA224B7-D4D0-C667-76D0-1D5C1FE789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5785" y="3902668"/>
            <a:ext cx="1627545" cy="1627545"/>
          </a:xfrm>
          <a:prstGeom prst="rect">
            <a:avLst/>
          </a:prstGeom>
          <a:effectLst/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8209675-EB76-FC4D-4937-2832646DB9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571" y="3227790"/>
            <a:ext cx="1440887" cy="1440887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0A3EFE8-5DBB-57B4-1C52-CC7642228C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0596" y="2671218"/>
            <a:ext cx="1308956" cy="1308956"/>
          </a:xfrm>
          <a:prstGeom prst="rect">
            <a:avLst/>
          </a:prstGeom>
          <a:effectLst/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6687435-DEA4-E2AA-60F3-1E1183B9E6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8186" y="5485272"/>
            <a:ext cx="916973" cy="916973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01450A-EFA4-9428-C404-FC4C6D977C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8579" y="382965"/>
            <a:ext cx="916973" cy="916973"/>
          </a:xfrm>
          <a:prstGeom prst="rect">
            <a:avLst/>
          </a:prstGeom>
          <a:effectLst/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C990D7F-C821-4259-94CB-B6B32C1EB3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1011" y="2382131"/>
            <a:ext cx="1241057" cy="1241057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17CEC2-D26E-14CD-505D-3A0F01D5EC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3537" y="5254373"/>
            <a:ext cx="1233998" cy="1233998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8E0C8B7-6084-8F34-70A4-19C3445816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883" y="3867542"/>
            <a:ext cx="1467128" cy="1467128"/>
          </a:xfrm>
          <a:prstGeom prst="rect">
            <a:avLst/>
          </a:prstGeom>
          <a:effectLst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E42E2CC-32AA-9390-B4F0-0CF441735234}"/>
              </a:ext>
            </a:extLst>
          </p:cNvPr>
          <p:cNvSpPr txBox="1"/>
          <p:nvPr/>
        </p:nvSpPr>
        <p:spPr>
          <a:xfrm>
            <a:off x="10798090" y="52913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3B46FB-A195-1E2C-2609-F1E42DA6AE32}"/>
              </a:ext>
            </a:extLst>
          </p:cNvPr>
          <p:cNvSpPr txBox="1"/>
          <p:nvPr/>
        </p:nvSpPr>
        <p:spPr>
          <a:xfrm>
            <a:off x="10783067" y="41597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6E2217-B7F1-2D86-50DD-32ED54E60856}"/>
              </a:ext>
            </a:extLst>
          </p:cNvPr>
          <p:cNvSpPr txBox="1"/>
          <p:nvPr/>
        </p:nvSpPr>
        <p:spPr>
          <a:xfrm>
            <a:off x="10724971" y="3088809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372122-CB07-6895-D538-BD9E3E921B12}"/>
              </a:ext>
            </a:extLst>
          </p:cNvPr>
          <p:cNvSpPr txBox="1"/>
          <p:nvPr/>
        </p:nvSpPr>
        <p:spPr>
          <a:xfrm>
            <a:off x="10900481" y="1967567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051FEF-6551-D7B8-A0D6-1C70EAB0DD52}"/>
              </a:ext>
            </a:extLst>
          </p:cNvPr>
          <p:cNvSpPr txBox="1"/>
          <p:nvPr/>
        </p:nvSpPr>
        <p:spPr>
          <a:xfrm>
            <a:off x="10836887" y="940588"/>
            <a:ext cx="628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7C20CD-450C-AB72-0AE0-8AF6BDA7F0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6513" y="1151560"/>
            <a:ext cx="553680" cy="553680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E1487A-5F0E-8A3D-51BD-0DBAFC2994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2231" y="1950174"/>
            <a:ext cx="837698" cy="837698"/>
          </a:xfrm>
          <a:prstGeom prst="rect">
            <a:avLst/>
          </a:prstGeom>
          <a:effectLst/>
        </p:spPr>
      </p:pic>
      <p:pic>
        <p:nvPicPr>
          <p:cNvPr id="53" name="Google Shape;86;p1" title="gift4.png">
            <a:extLst>
              <a:ext uri="{FF2B5EF4-FFF2-40B4-BE49-F238E27FC236}">
                <a16:creationId xmlns:a16="http://schemas.microsoft.com/office/drawing/2014/main" id="{10608F57-A6CC-4E8C-84A8-12632AB7D17D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573" y="145102"/>
            <a:ext cx="766475" cy="69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FEEC5CA-18B8-4A8C-BE12-6B400D8043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3216" y="1079743"/>
            <a:ext cx="4586645" cy="4698514"/>
          </a:xfrm>
          <a:prstGeom prst="rect">
            <a:avLst/>
          </a:prstGeom>
        </p:spPr>
      </p:pic>
      <p:pic>
        <p:nvPicPr>
          <p:cNvPr id="258" name="Picture 25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710" y="3438294"/>
            <a:ext cx="22860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7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9</cp:revision>
  <dcterms:created xsi:type="dcterms:W3CDTF">2024-07-26T21:12:44Z</dcterms:created>
  <dcterms:modified xsi:type="dcterms:W3CDTF">2024-12-08T09:32:45Z</dcterms:modified>
</cp:coreProperties>
</file>