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4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09451" y="11372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4618A0-D190-41CC-A18D-2CAB39A58E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4637"/>
            <a:ext cx="1765300" cy="17653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1242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4D06F-AEFF-4A2A-A4EE-BB26A7007A95}"/>
</file>

<file path=customXml/itemProps2.xml><?xml version="1.0" encoding="utf-8"?>
<ds:datastoreItem xmlns:ds="http://schemas.openxmlformats.org/officeDocument/2006/customXml" ds:itemID="{C4A9A74E-8BDE-450A-8812-42E8C58EA756}"/>
</file>

<file path=customXml/itemProps3.xml><?xml version="1.0" encoding="utf-8"?>
<ds:datastoreItem xmlns:ds="http://schemas.openxmlformats.org/officeDocument/2006/customXml" ds:itemID="{BCDD83A1-12E2-4CAD-9EDC-60BB9EC54AD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2025-01-16T19:37:51Z</dcterms:created>
  <dcterms:modified xsi:type="dcterms:W3CDTF">2025-02-01T09:55:08Z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