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35" d="100"/>
          <a:sy n="135" d="100"/>
        </p:scale>
        <p:origin x="84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6BB5B-D440-4D21-82F0-888120D16D73}" type="datetimeFigureOut">
              <a:rPr lang="ru-UA" smtClean="0"/>
              <a:t>22.11.2024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A4B18-024B-4909-8CDB-679508FAB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21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A4B18-024B-4909-8CDB-679508FAB8D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529483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807"/>
            <a:ext cx="9144000" cy="515330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402" y="2006690"/>
            <a:ext cx="260032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</Words>
  <Application>Microsoft Office PowerPoint</Application>
  <PresentationFormat>Экран (16:9)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31</cp:revision>
  <dcterms:created xsi:type="dcterms:W3CDTF">2024-09-15T06:24:59Z</dcterms:created>
  <dcterms:modified xsi:type="dcterms:W3CDTF">2024-11-22T09:29:01Z</dcterms:modified>
</cp:coreProperties>
</file>