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23CD3-8088-47C3-9F43-6D254D88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ED49154-633A-45F2-A58A-2FDE473E0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978359-227F-485B-9228-3BB97F138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428A59-1CF6-45AA-AC4A-C70CF4FC1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D4CC3C-4EC5-4F63-8D18-74EC4D82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720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C574C-C920-4A19-A708-6B8D412FF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BB8530C-565A-45E9-BF4A-D920D113C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E9749C3-033E-4774-B73C-6668B04D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11C1BD-1727-4519-8C3F-606E12C08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51FD1F-B392-4F4C-ADA5-496DFA8E2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964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B3C76D1-DE1E-43B8-99B4-896378FE0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CD11DF-8E22-4C8E-92E2-EF82172C0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A3C8508-FD92-420D-9CB4-EA5677A2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0A0A0F-3914-4B08-BA16-0C00D2DF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EB1A08-6429-4622-A43A-C88326E2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988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13502-0BB4-4434-877D-037975F9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8061CBA-70BF-4037-8931-E91A3C5FD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39C390-1D4D-4E38-A755-BEA09C984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46B896-0616-454D-880C-10069C9E2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323D82-24C4-4F21-92C6-80E732F39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129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825BB-4F16-4692-A281-14C1FCF50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D6B72E-0A9D-45C8-BADD-08E365869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59492D9-5547-49CC-8E01-070097E4B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A4F309-CFE6-4F42-AD6A-A1F15084A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5BB6794-A3A4-4B76-81DF-3C19D6CA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236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7950-4DA9-4D2F-BA2F-28187035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75AE1ED-797B-4D01-8918-1F703A497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2E9EC66-61AA-4AF9-AF5E-7B7FC3CAE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244A5F-64FC-4E66-A256-0C3F83B2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C7A61DC-A823-4A43-AE99-9E8EB3E58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276F15-5E96-421B-8940-2A504CF6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452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3DB7C-8E3A-4AF3-9EFA-E2A3E5AF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F35A88-6A8A-4462-96D9-33909C52E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0EF1AAB-ADB4-4241-9799-CDB9D19D8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0F19E6F-EAA5-48C7-9F3C-E50F11C6C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A95E521-8C29-47C7-8D30-D8ACBCDF32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F60222E-6720-4267-A42F-50803E30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7ADA3BE-1ACE-40C3-A5AB-ED13707D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CBF3290-0182-4C0A-A2D6-E768E3AC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9642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66949-4006-438E-9777-82B3E87A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7265A83-BB4B-4751-9050-09181B26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C3C9DA-082F-4950-87C2-71E52FEE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4B800F4-6B20-4C45-9522-4E61326C8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838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A6B4CF-4E25-47D6-A079-D7B8B450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3898B1C-17A5-4816-8F1D-DDCC94E3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52E69DB-525B-42B3-BDB3-9490884F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089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5E23C-DAD0-4EF1-8EAB-D1B54794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FFF087-A419-40E1-B560-26D708D16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9B0CDFC-0A5B-464D-A9B6-EA8632C88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A81BC45-C1BD-42A5-A24B-3DB48892C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B4D35F-6D34-485D-9EDB-92CDF459F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3053F74-6C73-41EC-A53E-39D945BD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975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2E3AE-21B3-4570-99F8-365EA267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15449AD-681B-48B9-9C18-A3118151F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2E1005-1F1B-4DC5-9BCF-5C94C2552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3615B9-0A30-4068-9871-2E0D8BA9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3A11851-67DD-46BC-AC6D-8948F2AF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F38B434-070D-4423-ABA2-8CD69AA1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8763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FFEE7F2-988D-4241-AB0B-2116BED5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1AF0CAA-B334-4196-A45C-3D1ABBAB5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10091D-B651-4AF1-BD9E-8CE17E490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E32512-94EA-4A66-A2E3-AFA5AD697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502C33-92AA-4CF5-8A7C-01EE6B868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67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DD8CFF-BC3D-4BBE-9616-F2327A26A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" b="15207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22A3B0-772C-433F-B3F1-74806618C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1975757" y="2593521"/>
            <a:ext cx="2217964" cy="18913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241ECB-99B5-4871-A1C5-A30A302AD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4185557" y="2593522"/>
            <a:ext cx="2217964" cy="18913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93712E-DD42-45E7-A19B-CFE39C834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>
          <a:xfrm>
            <a:off x="1975757" y="4484915"/>
            <a:ext cx="2217964" cy="18913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5894BA-B697-473A-96D0-00DAE5556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>
          <a:xfrm>
            <a:off x="4185557" y="4484915"/>
            <a:ext cx="2217965" cy="189139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BF00BAF-52EA-4D67-A629-EA99DB6BC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7" y="-309319"/>
            <a:ext cx="6498771" cy="403130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43D179F-60B1-417B-B354-0F56BF845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84" y="3033930"/>
            <a:ext cx="2139043" cy="21390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AB53050-DCD1-4A27-A7FC-EF86A4A0A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39" y="3377293"/>
            <a:ext cx="3246664" cy="32466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F9CC2AB-3D42-4362-9AB1-11FC484F6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35" y="4842783"/>
            <a:ext cx="2139043" cy="2139043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5E8E44C3-6E3E-4DD9-B897-532FD4882A98}"/>
              </a:ext>
            </a:extLst>
          </p:cNvPr>
          <p:cNvSpPr/>
          <p:nvPr/>
        </p:nvSpPr>
        <p:spPr>
          <a:xfrm>
            <a:off x="7448063" y="285750"/>
            <a:ext cx="3810488" cy="2729593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67923DF-1534-48FA-843E-D11E97423E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158" y="815657"/>
            <a:ext cx="1499992" cy="149999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7389BF0-A822-4D40-8525-F84CB58568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813" y="536413"/>
            <a:ext cx="2278948" cy="227894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A6E698D-D98E-4BB0-B92E-114F16F53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5612" y="619725"/>
            <a:ext cx="2061641" cy="20616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44C9B20-7E73-4674-89BC-6486DB0AB1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833" y="490899"/>
            <a:ext cx="2278947" cy="227894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357BCF6-96C8-4B61-95E9-0015FAD0F4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498" y="385035"/>
            <a:ext cx="2317254" cy="231725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18EE1E8-7255-43A9-988E-C251E9EACC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315" y="723176"/>
            <a:ext cx="1900805" cy="190080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CDB1CB3-6BAB-4E3B-B404-50E4044CC6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345" y="446538"/>
            <a:ext cx="2750163" cy="275016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2DB444D-7422-4449-BC3F-AFED6A2987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306" y="385035"/>
            <a:ext cx="1900805" cy="237004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332BB8B-3122-4414-B7E4-FC35CF7B27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41" y="44019"/>
            <a:ext cx="3256626" cy="313601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90E98EB-19EE-4747-91F5-C3CD6F90C0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795" y="-7857"/>
            <a:ext cx="786205" cy="731033"/>
          </a:xfrm>
          <a:prstGeom prst="rect">
            <a:avLst/>
          </a:prstGeom>
        </p:spPr>
      </p:pic>
      <p:pic>
        <p:nvPicPr>
          <p:cNvPr id="117" name="Picture 116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39717" y="3315624"/>
            <a:ext cx="32480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5</cp:revision>
  <dcterms:created xsi:type="dcterms:W3CDTF">2024-08-16T22:30:58Z</dcterms:created>
  <dcterms:modified xsi:type="dcterms:W3CDTF">2024-08-24T18:53:16Z</dcterms:modified>
</cp:coreProperties>
</file>