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2AF49-D6D4-4BFE-AFF4-A7D5FC23A765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8BC92-2BAB-4B9F-AB40-6374F07D6F5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8BC92-2BAB-4B9F-AB40-6374F07D6F5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microsoft.com/office/2007/relationships/hdphoto" Target="../media/image17.wdp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microsoft.com/office/2007/relationships/hdphoto" Target="../media/image25.wdp"/><Relationship Id="rId26" Type="http://schemas.openxmlformats.org/officeDocument/2006/relationships/image" Target="../media/image26.png"/><Relationship Id="rId27" Type="http://schemas.microsoft.com/office/2007/relationships/hdphoto" Target="../media/image27.wdp"/><Relationship Id="rId28" Type="http://schemas.openxmlformats.org/officeDocument/2006/relationships/tags" Target="../tags/tag1.xml"/><Relationship Id="rId29" Type="http://schemas.openxmlformats.org/officeDocument/2006/relationships/image" Target="../media/image28.png"/><Relationship Id="rId30" Type="http://schemas.openxmlformats.org/officeDocument/2006/relationships/slideLayout" Target="../slideLayouts/slideLayout7.xml"/><Relationship Id="rId31" Type="http://schemas.openxmlformats.org/officeDocument/2006/relationships/notesSlide" Target="../notesSlides/notesSlide1.xml"/><Relationship Id="rId32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фон Рисунок 3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"/>
            <a:ext cx="121920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947962" y="3835497"/>
            <a:ext cx="4081754" cy="2747631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3994" y="615134"/>
            <a:ext cx="4095070" cy="2708890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тушь Рисунок 5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660" y="1051280"/>
            <a:ext cx="2109536" cy="1719799"/>
          </a:xfrm>
          <a:prstGeom prst="rect">
            <a:avLst/>
          </a:prstGeom>
        </p:spPr>
      </p:pic>
      <p:pic>
        <p:nvPicPr>
          <p:cNvPr id="7" name="брошь Рисунок 6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5945" y="811444"/>
            <a:ext cx="1985241" cy="1985241"/>
          </a:xfrm>
          <a:prstGeom prst="rect">
            <a:avLst/>
          </a:prstGeom>
        </p:spPr>
      </p:pic>
      <p:pic>
        <p:nvPicPr>
          <p:cNvPr id="11" name="мышь Рисунок 10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8784" y="823066"/>
            <a:ext cx="2265967" cy="229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душ Рисунок 8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845" b="90327" l="0" r="99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1794" y="1042098"/>
            <a:ext cx="1854221" cy="1834048"/>
          </a:xfrm>
          <a:prstGeom prst="rect">
            <a:avLst/>
          </a:prstGeom>
        </p:spPr>
      </p:pic>
      <p:grpSp>
        <p:nvGrpSpPr>
          <p:cNvPr id="18" name="мыши Группа 17"/>
          <p:cNvGrpSpPr/>
          <p:nvPr/>
        </p:nvGrpSpPr>
        <p:grpSpPr>
          <a:xfrm>
            <a:off x="1146791" y="4143661"/>
            <a:ext cx="3914617" cy="2084682"/>
            <a:chOff x="6180282" y="-40997"/>
            <a:chExt cx="3914617" cy="2084682"/>
          </a:xfrm>
        </p:grpSpPr>
        <p:pic>
          <p:nvPicPr>
            <p:cNvPr id="16" name="Рисунок 15"/>
            <p:cNvPicPr/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80282" y="-40997"/>
              <a:ext cx="2084682" cy="20846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Рисунок 16"/>
            <p:cNvPicPr/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382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10217" y="-40997"/>
              <a:ext cx="2084682" cy="208468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" name="души Группа 20"/>
          <p:cNvGrpSpPr/>
          <p:nvPr/>
        </p:nvGrpSpPr>
        <p:grpSpPr>
          <a:xfrm>
            <a:off x="1184166" y="4250002"/>
            <a:ext cx="3437289" cy="1918619"/>
            <a:chOff x="6024172" y="4901002"/>
            <a:chExt cx="2784094" cy="1573562"/>
          </a:xfrm>
        </p:grpSpPr>
        <p:pic>
          <p:nvPicPr>
            <p:cNvPr id="19" name="Рисунок 18"/>
            <p:cNvPicPr/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996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24172" y="4901003"/>
              <a:ext cx="1472871" cy="1573561"/>
            </a:xfrm>
            <a:prstGeom prst="rect">
              <a:avLst/>
            </a:prstGeom>
          </p:spPr>
        </p:pic>
        <p:pic>
          <p:nvPicPr>
            <p:cNvPr id="20" name="Рисунок 19"/>
            <p:cNvPicPr/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335395" y="4901002"/>
              <a:ext cx="1472871" cy="1573561"/>
            </a:xfrm>
            <a:prstGeom prst="rect">
              <a:avLst/>
            </a:prstGeom>
          </p:spPr>
        </p:pic>
      </p:grpSp>
      <p:grpSp>
        <p:nvGrpSpPr>
          <p:cNvPr id="24" name="броши Группа 23"/>
          <p:cNvGrpSpPr/>
          <p:nvPr/>
        </p:nvGrpSpPr>
        <p:grpSpPr>
          <a:xfrm>
            <a:off x="1103884" y="4205072"/>
            <a:ext cx="3735765" cy="2008479"/>
            <a:chOff x="8328125" y="4347838"/>
            <a:chExt cx="3735765" cy="2008479"/>
          </a:xfrm>
        </p:grpSpPr>
        <p:pic>
          <p:nvPicPr>
            <p:cNvPr id="22" name="Рисунок 21"/>
            <p:cNvPicPr/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98" b="100000" l="267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328125" y="4347838"/>
              <a:ext cx="1985241" cy="1985241"/>
            </a:xfrm>
            <a:prstGeom prst="rect">
              <a:avLst/>
            </a:prstGeom>
          </p:spPr>
        </p:pic>
        <p:pic>
          <p:nvPicPr>
            <p:cNvPr id="23" name="Рисунок 22"/>
            <p:cNvPicPr/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67" b="100000" l="3274" r="955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078649" y="4371076"/>
              <a:ext cx="1985241" cy="1985241"/>
            </a:xfrm>
            <a:prstGeom prst="rect">
              <a:avLst/>
            </a:prstGeom>
          </p:spPr>
        </p:pic>
      </p:grpSp>
      <p:pic>
        <p:nvPicPr>
          <p:cNvPr id="25" name="малыш Рисунок 24"/>
          <p:cNvPicPr/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521" r="967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51" b="7751"/>
          <a:stretch>
            <a:fillRect/>
          </a:stretch>
        </p:blipFill>
        <p:spPr bwMode="auto">
          <a:xfrm>
            <a:off x="1936138" y="1061062"/>
            <a:ext cx="1933346" cy="1582475"/>
          </a:xfrm>
          <a:prstGeom prst="rect">
            <a:avLst/>
          </a:prstGeom>
          <a:ln>
            <a:noFill/>
          </a:ln>
        </p:spPr>
      </p:pic>
      <p:grpSp>
        <p:nvGrpSpPr>
          <p:cNvPr id="28" name="малыши Группа 27"/>
          <p:cNvGrpSpPr/>
          <p:nvPr/>
        </p:nvGrpSpPr>
        <p:grpSpPr>
          <a:xfrm>
            <a:off x="1485638" y="4390924"/>
            <a:ext cx="2878009" cy="1561474"/>
            <a:chOff x="9539543" y="-78644"/>
            <a:chExt cx="2634483" cy="1337934"/>
          </a:xfrm>
        </p:grpSpPr>
        <p:pic>
          <p:nvPicPr>
            <p:cNvPr id="10" name="Рисунок 9"/>
            <p:cNvPicPr/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51" b="7751"/>
            <a:stretch>
              <a:fillRect/>
            </a:stretch>
          </p:blipFill>
          <p:spPr bwMode="auto">
            <a:xfrm>
              <a:off x="9539543" y="-78644"/>
              <a:ext cx="1575066" cy="133090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Рисунок 25"/>
            <p:cNvPicPr/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51" b="7751"/>
            <a:stretch>
              <a:fillRect/>
            </a:stretch>
          </p:blipFill>
          <p:spPr bwMode="auto">
            <a:xfrm>
              <a:off x="10598960" y="-71611"/>
              <a:ext cx="1575066" cy="1330901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1" name="карандаши Группа 30"/>
          <p:cNvGrpSpPr/>
          <p:nvPr/>
        </p:nvGrpSpPr>
        <p:grpSpPr>
          <a:xfrm>
            <a:off x="1467800" y="4476695"/>
            <a:ext cx="2478323" cy="1625779"/>
            <a:chOff x="9546052" y="2482686"/>
            <a:chExt cx="2295955" cy="1371675"/>
          </a:xfrm>
        </p:grpSpPr>
        <p:pic>
          <p:nvPicPr>
            <p:cNvPr id="8" name="Рисунок 7"/>
            <p:cNvPicPr/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9987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481837" y="2494191"/>
              <a:ext cx="1360170" cy="1360170"/>
            </a:xfrm>
            <a:prstGeom prst="rect">
              <a:avLst/>
            </a:prstGeom>
          </p:spPr>
        </p:pic>
        <p:pic>
          <p:nvPicPr>
            <p:cNvPr id="30" name="Рисунок 29"/>
            <p:cNvPicPr/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546052" y="2482686"/>
              <a:ext cx="1360170" cy="1360170"/>
            </a:xfrm>
            <a:prstGeom prst="rect">
              <a:avLst/>
            </a:prstGeom>
          </p:spPr>
        </p:pic>
      </p:grpSp>
      <p:pic>
        <p:nvPicPr>
          <p:cNvPr id="29" name="карандаш  Рисунок 28"/>
          <p:cNvPicPr/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4167" b="95443" l="7031" r="966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7641">
            <a:off x="2144527" y="1099441"/>
            <a:ext cx="1714387" cy="174027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3"/>
          <a:srcRect l="5013" t="6318" r="6365" b="9973"/>
          <a:stretch>
            <a:fillRect/>
          </a:stretch>
        </p:blipFill>
        <p:spPr>
          <a:xfrm>
            <a:off x="11146731" y="94127"/>
            <a:ext cx="974403" cy="855967"/>
          </a:xfrm>
          <a:prstGeom prst="rect">
            <a:avLst/>
          </a:prstGeom>
        </p:spPr>
      </p:pic>
      <p:pic>
        <p:nvPicPr>
          <p:cNvPr id="36" name="медаль кубок Рисунок 35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531" y="44273"/>
            <a:ext cx="3038498" cy="2972444"/>
          </a:xfrm>
          <a:prstGeom prst="rect">
            <a:avLst/>
          </a:prstGeom>
        </p:spPr>
      </p:pic>
      <p:grpSp>
        <p:nvGrpSpPr>
          <p:cNvPr id="3" name="туши Группа 2"/>
          <p:cNvGrpSpPr/>
          <p:nvPr/>
        </p:nvGrpSpPr>
        <p:grpSpPr>
          <a:xfrm>
            <a:off x="1294863" y="4479631"/>
            <a:ext cx="3060582" cy="1459361"/>
            <a:chOff x="3460127" y="3812021"/>
            <a:chExt cx="3060582" cy="1459361"/>
          </a:xfrm>
        </p:grpSpPr>
        <p:pic>
          <p:nvPicPr>
            <p:cNvPr id="12" name="Рисунок 11"/>
            <p:cNvPicPr/>
            <p:nvPr/>
          </p:nvPicPr>
          <p:blipFill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0127" y="3858639"/>
              <a:ext cx="2025934" cy="1412743"/>
            </a:xfrm>
            <a:prstGeom prst="rect">
              <a:avLst/>
            </a:prstGeom>
          </p:spPr>
        </p:pic>
        <p:pic>
          <p:nvPicPr>
            <p:cNvPr id="34" name="Рисунок 33"/>
            <p:cNvPicPr/>
            <p:nvPr/>
          </p:nvPicPr>
          <p:blipFill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4775" y="3812021"/>
              <a:ext cx="2025934" cy="1412743"/>
            </a:xfrm>
            <a:prstGeom prst="rect">
              <a:avLst/>
            </a:prstGeom>
          </p:spPr>
        </p:pic>
      </p:grpSp>
      <p:pic>
        <p:nvPicPr>
          <p:cNvPr id="101" name="Picture 100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319645" y="2780665"/>
            <a:ext cx="3733799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15</cp:revision>
  <dcterms:created xsi:type="dcterms:W3CDTF">2022-04-03T11:29:00Z</dcterms:created>
  <dcterms:modified xsi:type="dcterms:W3CDTF">2024-06-14T12:28:18Z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739EB9AB7C294978A9CCBEC430560D55_12</vt:lpwstr>
  </property>
  <property fmtid="{D5CDD505-2E9C-101B-9397-08002B2CF9AE}" pid="3" name="KSOProductBuildVer">
    <vt:lpwstr>1033-12.2.0.17119</vt:lpwstr>
  </property>
</Properties>
</file>