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74" d="100"/>
          <a:sy n="74" d="100"/>
        </p:scale>
        <p:origin x="16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175" y="0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85" y="3147060"/>
            <a:ext cx="1876425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Лия Добровольская</cp:lastModifiedBy>
  <cp:revision>5</cp:revision>
  <dcterms:created xsi:type="dcterms:W3CDTF">2024-04-26T07:13:00Z</dcterms:created>
  <dcterms:modified xsi:type="dcterms:W3CDTF">2024-09-09T09:34:24Z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