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4" autoAdjust="0"/>
  </p:normalViewPr>
  <p:slideViewPr>
    <p:cSldViewPr snapToGrid="0">
      <p:cViewPr varScale="1">
        <p:scale>
          <a:sx n="100" d="100"/>
          <a:sy n="100" d="100"/>
        </p:scale>
        <p:origin x="8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FF95C-E029-44D1-97BC-92A1BD7AF1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01B42-5DF9-495D-A89D-1EA6DD1BBC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1B42-5DF9-495D-A89D-1EA6DD1BBCB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jpeg"/><Relationship Id="rId9" Type="http://schemas.openxmlformats.org/officeDocument/2006/relationships/image" Target="../media/image6.jpeg"/><Relationship Id="rId10" Type="http://schemas.openxmlformats.org/officeDocument/2006/relationships/image" Target="../media/image7.jpeg"/><Relationship Id="rId11" Type="http://schemas.openxmlformats.org/officeDocument/2006/relationships/image" Target="../media/image8.jpeg"/><Relationship Id="rId12" Type="http://schemas.openxmlformats.org/officeDocument/2006/relationships/image" Target="../media/image9.png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"/>
          <a:stretch>
            <a:fillRect/>
          </a:stretch>
        </p:blipFill>
        <p:spPr>
          <a:xfrm>
            <a:off x="3655" y="0"/>
            <a:ext cx="12192000" cy="6855240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татив, мольберт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b="21865"/>
          <a:stretch>
            <a:fillRect/>
          </a:stretch>
        </p:blipFill>
        <p:spPr>
          <a:xfrm>
            <a:off x="4266083" y="0"/>
            <a:ext cx="9278492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911" y="1791539"/>
            <a:ext cx="3658351" cy="2794119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14" name="Прямоугольник: скругленные углы 13"/>
          <p:cNvSpPr/>
          <p:nvPr/>
        </p:nvSpPr>
        <p:spPr>
          <a:xfrm>
            <a:off x="3971922" y="2176285"/>
            <a:ext cx="1991672" cy="1991672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круг, творческий подход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44" y="2274883"/>
            <a:ext cx="1728329" cy="1728329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599795" y="3320757"/>
            <a:ext cx="213725" cy="2137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4435840" y="3023648"/>
            <a:ext cx="236743" cy="23079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Овал 19"/>
          <p:cNvSpPr/>
          <p:nvPr/>
        </p:nvSpPr>
        <p:spPr>
          <a:xfrm>
            <a:off x="4435519" y="2694850"/>
            <a:ext cx="236743" cy="23079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4643758" y="2430897"/>
            <a:ext cx="236743" cy="23079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Овал 21"/>
          <p:cNvSpPr/>
          <p:nvPr/>
        </p:nvSpPr>
        <p:spPr>
          <a:xfrm>
            <a:off x="4967758" y="2468993"/>
            <a:ext cx="236743" cy="23079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Овал 22"/>
          <p:cNvSpPr/>
          <p:nvPr/>
        </p:nvSpPr>
        <p:spPr>
          <a:xfrm>
            <a:off x="5194340" y="2733124"/>
            <a:ext cx="236743" cy="23079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Овал 23"/>
          <p:cNvSpPr/>
          <p:nvPr/>
        </p:nvSpPr>
        <p:spPr>
          <a:xfrm>
            <a:off x="5337591" y="3056723"/>
            <a:ext cx="236743" cy="23079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016" y="1758587"/>
            <a:ext cx="3292443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91" y="1758587"/>
            <a:ext cx="3173189" cy="2827071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900" y="1791539"/>
            <a:ext cx="2910369" cy="28053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199" y="1735522"/>
            <a:ext cx="2992508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0995" y="2799715"/>
            <a:ext cx="3305175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3D78E6-272E-4391-A046-6C1683379D4E}"/>
</file>

<file path=customXml/itemProps2.xml><?xml version="1.0" encoding="utf-8"?>
<ds:datastoreItem xmlns:ds="http://schemas.openxmlformats.org/officeDocument/2006/customXml" ds:itemID="{2201B66C-4848-4236-A47C-889943A7FC83}"/>
</file>

<file path=customXml/itemProps3.xml><?xml version="1.0" encoding="utf-8"?>
<ds:datastoreItem xmlns:ds="http://schemas.openxmlformats.org/officeDocument/2006/customXml" ds:itemID="{3EA23E99-51A2-4D9A-87F0-648E6455A20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2024-04-19T18:58:00Z</dcterms:created>
  <dcterms:modified xsi:type="dcterms:W3CDTF">2024-12-13T10:54:36Z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FEC17ECC445E42D7AF289B462069D4AF_12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