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28.08.24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2D8CD5D-FE8A-4F49-B7A5-A271503AF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218" y="-63110"/>
            <a:ext cx="726479" cy="675498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10934"/>
          <a:stretch/>
        </p:blipFill>
        <p:spPr>
          <a:xfrm>
            <a:off x="11036282" y="5076512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4663" y="3190602"/>
            <a:ext cx="715520" cy="7155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6" r="17316"/>
          <a:stretch/>
        </p:blipFill>
        <p:spPr>
          <a:xfrm>
            <a:off x="3167197" y="2021253"/>
            <a:ext cx="1551845" cy="20937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8702"/>
          <a:stretch/>
        </p:blipFill>
        <p:spPr>
          <a:xfrm>
            <a:off x="4747902" y="4644415"/>
            <a:ext cx="1440887" cy="2093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2878" r="17883" b="-2878"/>
          <a:stretch/>
        </p:blipFill>
        <p:spPr>
          <a:xfrm>
            <a:off x="7166745" y="669442"/>
            <a:ext cx="1555598" cy="209370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r="17436"/>
          <a:stretch/>
        </p:blipFill>
        <p:spPr>
          <a:xfrm>
            <a:off x="8053307" y="2407333"/>
            <a:ext cx="1505264" cy="209370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r="11761"/>
          <a:stretch/>
        </p:blipFill>
        <p:spPr>
          <a:xfrm>
            <a:off x="8354290" y="5470156"/>
            <a:ext cx="970229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769" y="3543090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419" y="1022932"/>
            <a:ext cx="1078051" cy="1078051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671" y="2571648"/>
            <a:ext cx="916973" cy="916973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571397"/>
            <a:ext cx="916973" cy="916973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838696" y="5317553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178" y="2092024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723" y="5831138"/>
            <a:ext cx="1111032" cy="10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38" y="1047460"/>
            <a:ext cx="4876190" cy="4876190"/>
          </a:xfrm>
          <a:prstGeom prst="rect">
            <a:avLst/>
          </a:prstGeom>
        </p:spPr>
      </p:pic>
      <p:pic>
        <p:nvPicPr>
          <p:cNvPr id="245" name="Picture 2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1290" y="2536140"/>
            <a:ext cx="27336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Macintosh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Лия Добровольская</cp:lastModifiedBy>
  <cp:revision>6</cp:revision>
  <dcterms:created xsi:type="dcterms:W3CDTF">2024-07-26T21:12:44Z</dcterms:created>
  <dcterms:modified xsi:type="dcterms:W3CDTF">2024-08-28T15:13:45Z</dcterms:modified>
</cp:coreProperties>
</file>