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>
        <p:scale>
          <a:sx n="300" d="100"/>
          <a:sy n="300" d="100"/>
        </p:scale>
        <p:origin x="612" y="-57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E3B43-3F8E-42D6-9E1C-C487318D2A16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3C0BB-E860-4C46-8F8B-1B22C484E31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3C0BB-E860-4C46-8F8B-1B22C484E31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tags" Target="../tags/tag1.xml"/><Relationship Id="rId14" Type="http://schemas.openxmlformats.org/officeDocument/2006/relationships/image" Target="../media/image13.png"/><Relationship Id="rId15" Type="http://schemas.openxmlformats.org/officeDocument/2006/relationships/slideLayout" Target="../slideLayouts/slideLayout7.xml"/><Relationship Id="rId16" Type="http://schemas.openxmlformats.org/officeDocument/2006/relationships/notesSlide" Target="../notesSlides/notesSlide1.xml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облако, на открытом воздухе, небо, небоскреб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Изображение выглядит как поезд, транспорт, транспортное средство, Подвижный состав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758" y="-29266"/>
            <a:ext cx="9529898" cy="952989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ультфильм, рисунок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76"/>
          <a:stretch>
            <a:fillRect/>
          </a:stretch>
        </p:blipFill>
        <p:spPr>
          <a:xfrm>
            <a:off x="2190252" y="3762375"/>
            <a:ext cx="2267689" cy="105727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рисунок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98"/>
          <a:stretch>
            <a:fillRect/>
          </a:stretch>
        </p:blipFill>
        <p:spPr>
          <a:xfrm>
            <a:off x="315120" y="3607594"/>
            <a:ext cx="1973988" cy="121205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58"/>
          <a:stretch>
            <a:fillRect/>
          </a:stretch>
        </p:blipFill>
        <p:spPr>
          <a:xfrm>
            <a:off x="1352976" y="3689044"/>
            <a:ext cx="1793408" cy="1130606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мультфильм, обувь, кукла, аниме&#10;&#10;Автоматически созданное описание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98"/>
          <a:stretch>
            <a:fillRect/>
          </a:stretch>
        </p:blipFill>
        <p:spPr>
          <a:xfrm>
            <a:off x="3124626" y="3685095"/>
            <a:ext cx="2463074" cy="1130606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графическая вставка, зарисовка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88"/>
          <a:stretch>
            <a:fillRect/>
          </a:stretch>
        </p:blipFill>
        <p:spPr>
          <a:xfrm>
            <a:off x="4344946" y="3445682"/>
            <a:ext cx="2463074" cy="1337757"/>
          </a:xfrm>
          <a:prstGeom prst="rect">
            <a:avLst/>
          </a:prstGeom>
        </p:spPr>
      </p:pic>
      <p:sp>
        <p:nvSpPr>
          <p:cNvPr id="38" name="Прямоугольник: скругленные углы 37"/>
          <p:cNvSpPr/>
          <p:nvPr/>
        </p:nvSpPr>
        <p:spPr>
          <a:xfrm>
            <a:off x="920304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1958160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2996016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: скругленные углы 40"/>
          <p:cNvSpPr/>
          <p:nvPr/>
        </p:nvSpPr>
        <p:spPr>
          <a:xfrm>
            <a:off x="4033872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5071728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20876" y="667079"/>
            <a:ext cx="1737284" cy="1737284"/>
            <a:chOff x="161625" y="4073771"/>
            <a:chExt cx="1737284" cy="1737284"/>
          </a:xfrm>
        </p:grpSpPr>
        <p:sp>
          <p:nvSpPr>
            <p:cNvPr id="2" name="Прямоугольник: скругленные углы 1"/>
            <p:cNvSpPr/>
            <p:nvPr/>
          </p:nvSpPr>
          <p:spPr>
            <a:xfrm>
              <a:off x="161625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Рисунок 14" descr="Изображение выглядит как мультфильм, рисунок, иллюстрация, графическая встав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77" r="23414" b="44477"/>
            <a:stretch>
              <a:fillRect/>
            </a:stretch>
          </p:blipFill>
          <p:spPr>
            <a:xfrm>
              <a:off x="351618" y="4104536"/>
              <a:ext cx="1417798" cy="1663966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7894292" y="568937"/>
            <a:ext cx="1737284" cy="1835426"/>
            <a:chOff x="7835041" y="3975629"/>
            <a:chExt cx="1737284" cy="1835426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7835041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 descr="Изображение выглядит как мультфильм, обувь, кукла, аниме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2" r="24383" b="45765"/>
            <a:stretch>
              <a:fillRect/>
            </a:stretch>
          </p:blipFill>
          <p:spPr>
            <a:xfrm>
              <a:off x="8041913" y="3975629"/>
              <a:ext cx="1437852" cy="1752987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2139230" y="547133"/>
            <a:ext cx="1737284" cy="1857230"/>
            <a:chOff x="2079979" y="3953825"/>
            <a:chExt cx="1737284" cy="1857230"/>
          </a:xfrm>
        </p:grpSpPr>
        <p:sp>
          <p:nvSpPr>
            <p:cNvPr id="3" name="Прямоугольник: скругленные углы 2"/>
            <p:cNvSpPr/>
            <p:nvPr/>
          </p:nvSpPr>
          <p:spPr>
            <a:xfrm>
              <a:off x="2079979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Рисунок 23" descr="Изображение выглядит как мультфильм, графическая вставка, рисунок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91" r="19570" b="36839"/>
            <a:stretch>
              <a:fillRect/>
            </a:stretch>
          </p:blipFill>
          <p:spPr>
            <a:xfrm>
              <a:off x="2240573" y="3953825"/>
              <a:ext cx="1522895" cy="1796596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4057584" y="460532"/>
            <a:ext cx="1737284" cy="1943831"/>
            <a:chOff x="3998333" y="3867224"/>
            <a:chExt cx="1737284" cy="1943831"/>
          </a:xfrm>
        </p:grpSpPr>
        <p:sp>
          <p:nvSpPr>
            <p:cNvPr id="4" name="Прямоугольник: скругленные углы 3"/>
            <p:cNvSpPr/>
            <p:nvPr/>
          </p:nvSpPr>
          <p:spPr>
            <a:xfrm>
              <a:off x="3998333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мультфильм, графическая вставка, зарисовка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27" r="25668" b="45663"/>
            <a:stretch>
              <a:fillRect/>
            </a:stretch>
          </p:blipFill>
          <p:spPr>
            <a:xfrm>
              <a:off x="4107581" y="3867224"/>
              <a:ext cx="1604477" cy="1819937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5975938" y="595157"/>
            <a:ext cx="1737284" cy="1809206"/>
            <a:chOff x="5916687" y="4001849"/>
            <a:chExt cx="1737284" cy="1809206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5916687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6" r="21699" b="35402"/>
            <a:stretch>
              <a:fillRect/>
            </a:stretch>
          </p:blipFill>
          <p:spPr>
            <a:xfrm>
              <a:off x="6250653" y="4001849"/>
              <a:ext cx="1204155" cy="1748572"/>
            </a:xfrm>
            <a:prstGeom prst="rect">
              <a:avLst/>
            </a:prstGeom>
          </p:spPr>
        </p:pic>
      </p:grpSp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766810" y="2932430"/>
            <a:ext cx="2428875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16406 0.4166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2083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77556E-17 L -0.37956 0.4150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84" y="2074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18724 0.412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20625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-0.34818 0.4152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9" y="20764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0.06536 0.4180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2090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WPS Presentation</Application>
  <PresentationFormat>Широкоэкранный</PresentationFormat>
  <Paragraphs>10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Aptos</vt:lpstr>
      <vt:lpstr>Segoe Print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12</cp:revision>
  <dcterms:created xsi:type="dcterms:W3CDTF">2024-05-03T09:09:00Z</dcterms:created>
  <dcterms:modified xsi:type="dcterms:W3CDTF">2024-06-20T13:40:13Z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A0347222882E47D8860A5296C91B0A3E_12</vt:lpwstr>
  </property>
  <property fmtid="{D5CDD505-2E9C-101B-9397-08002B2CF9AE}" pid="3" name="KSOProductBuildVer">
    <vt:lpwstr>1033-12.2.0.17119</vt:lpwstr>
  </property>
</Properties>
</file>