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audio" Target="../media/media1.mp3"/><Relationship Id="rId27" Type="http://schemas.microsoft.com/office/2007/relationships/media" Target="../media/media1.mp3"/><Relationship Id="rId28" Type="http://schemas.openxmlformats.org/officeDocument/2006/relationships/image" Target="../media/image26.png"/><Relationship Id="rId29" Type="http://schemas.openxmlformats.org/officeDocument/2006/relationships/slideLayout" Target="../slideLayouts/slideLayout1.xml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" y="0"/>
            <a:ext cx="1215822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913" y="8619"/>
            <a:ext cx="1101785" cy="1024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40" y="2739088"/>
            <a:ext cx="3622051" cy="321960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67496" y="1353052"/>
            <a:ext cx="5614903" cy="5590517"/>
          </a:xfrm>
          <a:prstGeom prst="rect">
            <a:avLst/>
          </a:prstGeom>
        </p:spPr>
      </p:pic>
      <p:pic>
        <p:nvPicPr>
          <p:cNvPr id="8" name="990c65375fa9535e2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363143" y="1033142"/>
            <a:ext cx="487363" cy="487363"/>
          </a:xfrm>
          <a:prstGeom prst="rect">
            <a:avLst/>
          </a:prstGeom>
        </p:spPr>
      </p:pic>
      <p:pic>
        <p:nvPicPr>
          <p:cNvPr id="256" name="Picture 25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376285" y="2474595"/>
            <a:ext cx="3133725" cy="37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3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5</cp:revision>
  <dcterms:created xsi:type="dcterms:W3CDTF">2024-05-06T09:08:00Z</dcterms:created>
  <dcterms:modified xsi:type="dcterms:W3CDTF">2024-07-02T22:15:46Z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