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11" y="3239311"/>
            <a:ext cx="2495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1F22A-8CDF-4F30-83C7-D91DA3970DE5}"/>
</file>

<file path=customXml/itemProps2.xml><?xml version="1.0" encoding="utf-8"?>
<ds:datastoreItem xmlns:ds="http://schemas.openxmlformats.org/officeDocument/2006/customXml" ds:itemID="{EA037E13-754D-4494-BB8D-9187C4DB48BD}"/>
</file>

<file path=customXml/itemProps3.xml><?xml version="1.0" encoding="utf-8"?>
<ds:datastoreItem xmlns:ds="http://schemas.openxmlformats.org/officeDocument/2006/customXml" ds:itemID="{1D4E2EA5-614B-4D50-ACF5-85813770F7C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