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7305" y="2656205"/>
            <a:ext cx="2009774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