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" y="5951655"/>
            <a:ext cx="932634" cy="93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1190" y="2611707"/>
              <a:ext cx="130686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5710"/>
              <a:ext cx="1282697" cy="127592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6272" r="7929" b="34837"/>
          <a:stretch/>
        </p:blipFill>
        <p:spPr>
          <a:xfrm>
            <a:off x="9601236" y="1462171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452"/>
          <a:stretch/>
        </p:blipFill>
        <p:spPr>
          <a:xfrm>
            <a:off x="7557251" y="1429529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5419310" y="1425848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3188526" y="141078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9595959" y="3205588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7474008" y="3122742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354"/>
          <a:stretch/>
        </p:blipFill>
        <p:spPr>
          <a:xfrm>
            <a:off x="5176950" y="3106956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031"/>
          <a:stretch/>
        </p:blipFill>
        <p:spPr>
          <a:xfrm>
            <a:off x="3186189" y="3212711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333" y="2106031"/>
            <a:ext cx="3418619" cy="3418619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0" y="2805516"/>
            <a:ext cx="2895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2024-08-08T23:36:08Z</dcterms:created>
  <dcterms:modified xsi:type="dcterms:W3CDTF">2024-11-17T19:08:37Z</dcterms:modified>
</cp:coreProperties>
</file>