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microsoft.com/office/2007/relationships/hdphoto" Target="../media/hdphoto2.wdp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73330" y="2394709"/>
            <a:ext cx="2390775" cy="3343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17</cp:revision>
  <dcterms:created xsi:type="dcterms:W3CDTF">2024-05-08T08:28:00Z</dcterms:created>
  <dcterms:modified xsi:type="dcterms:W3CDTF">2024-10-29T20:41:29Z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