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" name="Picture 2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68874" y="3467567"/>
            <a:ext cx="3010535" cy="301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